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9" r:id="rId5"/>
    <p:sldId id="260" r:id="rId6"/>
    <p:sldId id="261" r:id="rId7"/>
    <p:sldId id="279" r:id="rId8"/>
    <p:sldId id="274" r:id="rId9"/>
    <p:sldId id="275" r:id="rId10"/>
    <p:sldId id="265" r:id="rId11"/>
    <p:sldId id="27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562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03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6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03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76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7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93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6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11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51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624F-3567-415C-9A14-8A9542ABF829}" type="datetimeFigureOut">
              <a:rPr lang="es-ES" smtClean="0"/>
              <a:t>11/04/2018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7F834-A824-4A89-A444-721B09902C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77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smtClean="0"/>
              <a:t>Presentación1 - PowerPoint (Error de activación de productos)</a:t>
            </a:r>
            <a:endParaRPr lang="es-ES"/>
          </a:p>
        </p:txBody>
      </p:sp>
      <p:pic>
        <p:nvPicPr>
          <p:cNvPr id="5" name="Marcador de posición de imagen 4" descr="Presentación1 - PowerPoint (Error de activación de productos)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232908" cy="6858001"/>
          </a:xfrm>
        </p:spPr>
      </p:pic>
    </p:spTree>
    <p:extLst>
      <p:ext uri="{BB962C8B-B14F-4D97-AF65-F5344CB8AC3E}">
        <p14:creationId xmlns:p14="http://schemas.microsoft.com/office/powerpoint/2010/main" val="91965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0563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65518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19865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90111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648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3589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07112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87448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08147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13713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2143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2605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72009" cy="6857999"/>
          </a:xfrm>
        </p:spPr>
      </p:pic>
    </p:spTree>
    <p:extLst>
      <p:ext uri="{BB962C8B-B14F-4D97-AF65-F5344CB8AC3E}">
        <p14:creationId xmlns:p14="http://schemas.microsoft.com/office/powerpoint/2010/main" val="36444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185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93172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92095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04945" cy="6858000"/>
          </a:xfrm>
        </p:spPr>
      </p:pic>
    </p:spTree>
    <p:extLst>
      <p:ext uri="{BB962C8B-B14F-4D97-AF65-F5344CB8AC3E}">
        <p14:creationId xmlns:p14="http://schemas.microsoft.com/office/powerpoint/2010/main" val="159166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69129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oyecto sena: Slides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648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393271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</Words>
  <Application>Microsoft Office PowerPoint</Application>
  <PresentationFormat>Panorámica</PresentationFormat>
  <Paragraphs>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Presentación1 - PowerPoint (Error de activación de productos)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Presentación1 - PowerPoint (Error de activación de productos)</dc:title>
  <dc:creator>SENA</dc:creator>
  <cp:lastModifiedBy>SENA</cp:lastModifiedBy>
  <cp:revision>4</cp:revision>
  <dcterms:created xsi:type="dcterms:W3CDTF">2018-04-12T00:20:56Z</dcterms:created>
  <dcterms:modified xsi:type="dcterms:W3CDTF">2018-04-12T00:58:01Z</dcterms:modified>
</cp:coreProperties>
</file>